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3" r:id="rId2"/>
  </p:sldMasterIdLst>
  <p:notesMasterIdLst>
    <p:notesMasterId r:id="rId25"/>
  </p:notesMasterIdLst>
  <p:sldIdLst>
    <p:sldId id="302" r:id="rId3"/>
    <p:sldId id="260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22" r:id="rId12"/>
    <p:sldId id="311" r:id="rId13"/>
    <p:sldId id="312" r:id="rId14"/>
    <p:sldId id="313" r:id="rId15"/>
    <p:sldId id="314" r:id="rId16"/>
    <p:sldId id="315" r:id="rId17"/>
    <p:sldId id="323" r:id="rId18"/>
    <p:sldId id="316" r:id="rId19"/>
    <p:sldId id="317" r:id="rId20"/>
    <p:sldId id="318" r:id="rId21"/>
    <p:sldId id="319" r:id="rId22"/>
    <p:sldId id="320" r:id="rId23"/>
    <p:sldId id="321" r:id="rId2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3"/>
    <p:restoredTop sz="94513"/>
  </p:normalViewPr>
  <p:slideViewPr>
    <p:cSldViewPr>
      <p:cViewPr varScale="1">
        <p:scale>
          <a:sx n="120" d="100"/>
          <a:sy n="120" d="100"/>
        </p:scale>
        <p:origin x="83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C5B20-E5B1-FE40-813F-58D245B4624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C500F-7D2A-A943-AED0-0F8C17B16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5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0D534C-97D6-40B0-A15E-8F4D53FD104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46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8013" y="2150821"/>
            <a:ext cx="5887973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22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72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564713" y="526874"/>
            <a:ext cx="8014574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7065" y="1563348"/>
            <a:ext cx="8014575" cy="430887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45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684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87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28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5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8216-5B88-B2F1-494C-E46CB25A5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CC986-4EF4-251E-1093-7B5E1046F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6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-54298" y="-1"/>
            <a:ext cx="9198299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4160" y="2520185"/>
            <a:ext cx="682138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428999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6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974" y="1356053"/>
            <a:ext cx="8210052" cy="368434"/>
          </a:xfrm>
        </p:spPr>
        <p:txBody>
          <a:bodyPr lIns="0" tIns="0" rIns="0" bIns="0"/>
          <a:lstStyle>
            <a:lvl1pPr>
              <a:defRPr sz="2394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55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77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g object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437" y="1800859"/>
            <a:ext cx="8439150" cy="383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299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974" y="1681165"/>
            <a:ext cx="821005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97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>
        <a:defRPr b="1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066800" y="2590800"/>
            <a:ext cx="73152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2314" marR="5080" indent="-2000250" algn="ctr">
              <a:spcBef>
                <a:spcPts val="105"/>
              </a:spcBef>
            </a:pPr>
            <a:r>
              <a:rPr lang="en-GB" b="1" i="0" dirty="0">
                <a:solidFill>
                  <a:schemeClr val="tx1"/>
                </a:solidFill>
                <a:effectLst/>
                <a:latin typeface="Work Sans" pitchFamily="2" charset="77"/>
              </a:rPr>
              <a:t>Networking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648" y="4114800"/>
            <a:ext cx="255270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400IT – W2-S1 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22BF8D43-9184-686F-DAD3-B4C21B370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" y="1066800"/>
            <a:ext cx="799122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9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software, multimedia software&#10;&#10;Description automatically generated">
            <a:extLst>
              <a:ext uri="{FF2B5EF4-FFF2-40B4-BE49-F238E27FC236}">
                <a16:creationId xmlns:a16="http://schemas.microsoft.com/office/drawing/2014/main" id="{B4BBC1D4-04FA-AAE5-61A0-B41F3142B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56052"/>
            <a:ext cx="8524626" cy="48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9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29AF20AB-C3AA-37B0-798C-DBB8BAB15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8" y="1356052"/>
            <a:ext cx="8360602" cy="48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0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B0840FC4-BD91-0C9F-892A-668810539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864"/>
            <a:ext cx="8763000" cy="50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55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F94B1C33-B2D2-ACF1-0202-D3C7407C6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27638"/>
            <a:ext cx="8534400" cy="49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IP </a:t>
            </a:r>
            <a:r>
              <a:rPr lang="en-GB" dirty="0"/>
              <a:t>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pic>
        <p:nvPicPr>
          <p:cNvPr id="4" name="Public vs Private IP Address">
            <a:hlinkClick r:id="" action="ppaction://media"/>
            <a:extLst>
              <a:ext uri="{FF2B5EF4-FFF2-40B4-BE49-F238E27FC236}">
                <a16:creationId xmlns:a16="http://schemas.microsoft.com/office/drawing/2014/main" id="{9E399644-4C55-559B-54C6-72BB8F42F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967618"/>
            <a:ext cx="9144000" cy="52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6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pic>
        <p:nvPicPr>
          <p:cNvPr id="5" name="Picture 4" descr="A person standing next to a router&#10;&#10;Description automatically generated with low confidence">
            <a:extLst>
              <a:ext uri="{FF2B5EF4-FFF2-40B4-BE49-F238E27FC236}">
                <a16:creationId xmlns:a16="http://schemas.microsoft.com/office/drawing/2014/main" id="{ED4BBB9B-27A2-6704-1332-553DE4912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" y="1250654"/>
            <a:ext cx="8524626" cy="49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3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pic>
        <p:nvPicPr>
          <p:cNvPr id="4" name="Picture 3" descr="A picture containing cartoon, design&#10;&#10;Description automatically generated">
            <a:extLst>
              <a:ext uri="{FF2B5EF4-FFF2-40B4-BE49-F238E27FC236}">
                <a16:creationId xmlns:a16="http://schemas.microsoft.com/office/drawing/2014/main" id="{4FBBCDC2-6326-1439-2E6F-EDF7B96CA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" y="1146040"/>
            <a:ext cx="8524626" cy="50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3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pic>
        <p:nvPicPr>
          <p:cNvPr id="5" name="Picture 4" descr="A picture containing cartoon&#10;&#10;Description automatically generated">
            <a:extLst>
              <a:ext uri="{FF2B5EF4-FFF2-40B4-BE49-F238E27FC236}">
                <a16:creationId xmlns:a16="http://schemas.microsoft.com/office/drawing/2014/main" id="{82ABDF82-B46B-800B-A258-0EA27AEAF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6" y="1347012"/>
            <a:ext cx="8208760" cy="497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pic>
        <p:nvPicPr>
          <p:cNvPr id="4" name="Picture 3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B91CB6DF-E9F4-E5AF-7C42-F8D9477B7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03354"/>
            <a:ext cx="8610599" cy="49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0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974" y="1474226"/>
            <a:ext cx="8210052" cy="74732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736" dirty="0">
              <a:ea typeface="ＭＳ Ｐゴシック" pitchFamily="34" charset="-128"/>
            </a:endParaRPr>
          </a:p>
          <a:p>
            <a:endParaRPr lang="en-GB" dirty="0"/>
          </a:p>
        </p:txBody>
      </p:sp>
      <p:pic>
        <p:nvPicPr>
          <p:cNvPr id="6" name="Picture 5" descr="A person standing next to a mailbox&#10;&#10;Description automatically generated with low confidence">
            <a:extLst>
              <a:ext uri="{FF2B5EF4-FFF2-40B4-BE49-F238E27FC236}">
                <a16:creationId xmlns:a16="http://schemas.microsoft.com/office/drawing/2014/main" id="{65809922-ABDD-0A07-B421-18D125A1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8" y="994534"/>
            <a:ext cx="8388702" cy="5177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32EBF-09C6-63C2-87C2-A52EB81FDC3C}"/>
              </a:ext>
            </a:extLst>
          </p:cNvPr>
          <p:cNvSpPr txBox="1"/>
          <p:nvPr/>
        </p:nvSpPr>
        <p:spPr>
          <a:xfrm>
            <a:off x="2438400" y="28956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91BED-6F84-2085-0B72-18BA5F16BF16}"/>
              </a:ext>
            </a:extLst>
          </p:cNvPr>
          <p:cNvSpPr/>
          <p:nvPr/>
        </p:nvSpPr>
        <p:spPr>
          <a:xfrm>
            <a:off x="2819400" y="3124200"/>
            <a:ext cx="1219200" cy="510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GB" b="1" dirty="0">
                <a:solidFill>
                  <a:srgbClr val="FF0000"/>
                </a:solidFill>
              </a:rPr>
              <a:t>Kingsley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CF9714-88D3-F807-7D76-2F81F1989E5B}"/>
              </a:ext>
            </a:extLst>
          </p:cNvPr>
          <p:cNvSpPr/>
          <p:nvPr/>
        </p:nvSpPr>
        <p:spPr>
          <a:xfrm>
            <a:off x="7467600" y="3364816"/>
            <a:ext cx="1073502" cy="51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Hampus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95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pic>
        <p:nvPicPr>
          <p:cNvPr id="5" name="Picture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96D21BDB-8A15-5DEC-58C8-78E327E41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" y="1303354"/>
            <a:ext cx="8210052" cy="48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9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pic>
        <p:nvPicPr>
          <p:cNvPr id="4" name="Picture 3" descr="A picture containing text, screenshot, cartoon, design&#10;&#10;Description automatically generated">
            <a:extLst>
              <a:ext uri="{FF2B5EF4-FFF2-40B4-BE49-F238E27FC236}">
                <a16:creationId xmlns:a16="http://schemas.microsoft.com/office/drawing/2014/main" id="{7C4C5E19-EDBB-D48A-4292-6DDC9170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2" y="1250654"/>
            <a:ext cx="8550457" cy="492154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F3B1D16-100C-188D-1FD5-CE06E7439036}"/>
              </a:ext>
            </a:extLst>
          </p:cNvPr>
          <p:cNvSpPr/>
          <p:nvPr/>
        </p:nvSpPr>
        <p:spPr>
          <a:xfrm>
            <a:off x="2209800" y="2971800"/>
            <a:ext cx="1219200" cy="137160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F3B1D16-100C-188D-1FD5-CE06E7439036}"/>
              </a:ext>
            </a:extLst>
          </p:cNvPr>
          <p:cNvSpPr/>
          <p:nvPr/>
        </p:nvSpPr>
        <p:spPr>
          <a:xfrm>
            <a:off x="2209800" y="2971800"/>
            <a:ext cx="1219200" cy="137160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99A6476-E74E-0F56-5120-B7E9C58B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" y="1250654"/>
            <a:ext cx="8372226" cy="49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210052" cy="1105303"/>
          </a:xfrm>
        </p:spPr>
        <p:txBody>
          <a:bodyPr/>
          <a:lstStyle/>
          <a:p>
            <a:pPr algn="l"/>
            <a:r>
              <a:rPr lang="en-GB" b="0" i="0" dirty="0">
                <a:effectLst/>
                <a:latin typeface="Söhne"/>
              </a:rPr>
              <a:t>An IP address is a unique numeric identifier assigned to devices connected to a network. It helps devices communicate with each other by allowing them to send and receive data packets.</a:t>
            </a:r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picture containing screenshot, text, diagram, design&#10;&#10;Description automatically generated">
            <a:extLst>
              <a:ext uri="{FF2B5EF4-FFF2-40B4-BE49-F238E27FC236}">
                <a16:creationId xmlns:a16="http://schemas.microsoft.com/office/drawing/2014/main" id="{CE74FB54-D73B-FC9E-F5FB-DB80D8733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6" y="2200880"/>
            <a:ext cx="7772400" cy="40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7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ext, screenshot, cartoon, design&#10;&#10;Description automatically generated">
            <a:extLst>
              <a:ext uri="{FF2B5EF4-FFF2-40B4-BE49-F238E27FC236}">
                <a16:creationId xmlns:a16="http://schemas.microsoft.com/office/drawing/2014/main" id="{5A8A3678-5DAE-AA37-E401-8F53ADD7E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" y="1356053"/>
            <a:ext cx="7991226" cy="481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see your IP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3B5CF0-D6B2-9621-98EF-A4C3C5C8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56052"/>
            <a:ext cx="8448426" cy="48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8CEF46-0CDF-C7CB-3E9A-5D1952D7D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21182"/>
            <a:ext cx="8372226" cy="49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8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E6B551A-C035-C1ED-2009-F300DEEC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82436"/>
            <a:ext cx="8458200" cy="50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53A4DC-F565-4FA2-19AD-9B0729BA2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" y="1356052"/>
            <a:ext cx="8372226" cy="48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5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208D63-265A-E145-4A2C-BB7C80E39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54760"/>
            <a:ext cx="8534400" cy="49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76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6923</TotalTime>
  <Words>87</Words>
  <Application>Microsoft Macintosh PowerPoint</Application>
  <PresentationFormat>On-screen Show (4:3)</PresentationFormat>
  <Paragraphs>27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Helvetica</vt:lpstr>
      <vt:lpstr>Söhne</vt:lpstr>
      <vt:lpstr>Work Sans</vt:lpstr>
      <vt:lpstr>1_Office Theme</vt:lpstr>
      <vt:lpstr>2_Office Theme</vt:lpstr>
      <vt:lpstr>Networking</vt:lpstr>
      <vt:lpstr>IP Address</vt:lpstr>
      <vt:lpstr>IP Address</vt:lpstr>
      <vt:lpstr>IP Address</vt:lpstr>
      <vt:lpstr>How to see your IP </vt:lpstr>
      <vt:lpstr>IP Address</vt:lpstr>
      <vt:lpstr>IP Address</vt:lpstr>
      <vt:lpstr>IP Address</vt:lpstr>
      <vt:lpstr>IP Address</vt:lpstr>
      <vt:lpstr>IP Address</vt:lpstr>
      <vt:lpstr>IP Address</vt:lpstr>
      <vt:lpstr>IP Address</vt:lpstr>
      <vt:lpstr>IP Address</vt:lpstr>
      <vt:lpstr>IP Address</vt:lpstr>
      <vt:lpstr>Types of IP Address</vt:lpstr>
      <vt:lpstr>IP Address</vt:lpstr>
      <vt:lpstr>IP Address</vt:lpstr>
      <vt:lpstr>IP Address</vt:lpstr>
      <vt:lpstr>IP Address</vt:lpstr>
      <vt:lpstr>IP Address</vt:lpstr>
      <vt:lpstr>IP Address</vt:lpstr>
      <vt:lpstr>IP Address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Information Security</dc:title>
  <dc:creator>meyadat</dc:creator>
  <cp:lastModifiedBy>Mohamed Gorada</cp:lastModifiedBy>
  <cp:revision>13</cp:revision>
  <dcterms:created xsi:type="dcterms:W3CDTF">2023-03-05T13:09:23Z</dcterms:created>
  <dcterms:modified xsi:type="dcterms:W3CDTF">2025-05-11T22:51:01Z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2023-03-05T00:00:00Z</vt:filetime>
  </property>
</Properties>
</file>